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58" r:id="rId4"/>
    <p:sldId id="261" r:id="rId5"/>
    <p:sldId id="260" r:id="rId6"/>
    <p:sldId id="256" r:id="rId7"/>
    <p:sldId id="262" r:id="rId8"/>
    <p:sldId id="263" r:id="rId9"/>
    <p:sldId id="266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66"/>
    <a:srgbClr val="003399"/>
    <a:srgbClr val="0000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F2C43-9830-422A-9DD6-82C7A7AEBFFF}" type="datetimeFigureOut">
              <a:rPr lang="fr-FR" smtClean="0"/>
              <a:pPr/>
              <a:t>08/10/2016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B9BE1-ECB8-4130-89E8-6099B22FF9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3B9BE1-ECB8-4130-89E8-6099B22FF99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479-FACD-46DF-9FDE-4AF623E093D9}" type="datetimeFigureOut">
              <a:rPr lang="fr-FR" smtClean="0"/>
              <a:pPr/>
              <a:t>08/10/2016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703-018E-4338-B74F-8B7FB894EB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479-FACD-46DF-9FDE-4AF623E093D9}" type="datetimeFigureOut">
              <a:rPr lang="fr-FR" smtClean="0"/>
              <a:pPr/>
              <a:t>08/10/2016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703-018E-4338-B74F-8B7FB894EB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479-FACD-46DF-9FDE-4AF623E093D9}" type="datetimeFigureOut">
              <a:rPr lang="fr-FR" smtClean="0"/>
              <a:pPr/>
              <a:t>08/10/2016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703-018E-4338-B74F-8B7FB894EB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479-FACD-46DF-9FDE-4AF623E093D9}" type="datetimeFigureOut">
              <a:rPr lang="fr-FR" smtClean="0"/>
              <a:pPr/>
              <a:t>08/10/2016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703-018E-4338-B74F-8B7FB894EB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479-FACD-46DF-9FDE-4AF623E093D9}" type="datetimeFigureOut">
              <a:rPr lang="fr-FR" smtClean="0"/>
              <a:pPr/>
              <a:t>08/10/2016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703-018E-4338-B74F-8B7FB894EB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479-FACD-46DF-9FDE-4AF623E093D9}" type="datetimeFigureOut">
              <a:rPr lang="fr-FR" smtClean="0"/>
              <a:pPr/>
              <a:t>08/10/2016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703-018E-4338-B74F-8B7FB894EB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479-FACD-46DF-9FDE-4AF623E093D9}" type="datetimeFigureOut">
              <a:rPr lang="fr-FR" smtClean="0"/>
              <a:pPr/>
              <a:t>08/10/2016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703-018E-4338-B74F-8B7FB894EB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479-FACD-46DF-9FDE-4AF623E093D9}" type="datetimeFigureOut">
              <a:rPr lang="fr-FR" smtClean="0"/>
              <a:pPr/>
              <a:t>08/10/2016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703-018E-4338-B74F-8B7FB894EB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479-FACD-46DF-9FDE-4AF623E093D9}" type="datetimeFigureOut">
              <a:rPr lang="fr-FR" smtClean="0"/>
              <a:pPr/>
              <a:t>08/10/2016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703-018E-4338-B74F-8B7FB894EB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479-FACD-46DF-9FDE-4AF623E093D9}" type="datetimeFigureOut">
              <a:rPr lang="fr-FR" smtClean="0"/>
              <a:pPr/>
              <a:t>08/10/2016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703-018E-4338-B74F-8B7FB894EB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2479-FACD-46DF-9FDE-4AF623E093D9}" type="datetimeFigureOut">
              <a:rPr lang="fr-FR" smtClean="0"/>
              <a:pPr/>
              <a:t>08/10/2016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54703-018E-4338-B74F-8B7FB894EB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2479-FACD-46DF-9FDE-4AF623E093D9}" type="datetimeFigureOut">
              <a:rPr lang="fr-FR" smtClean="0"/>
              <a:pPr/>
              <a:t>08/10/2016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54703-018E-4338-B74F-8B7FB894EBE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Videos\RVC%20Recordings\FormatFactoryGoogle%20Earth_Louis_Payen1.mp4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hoto_titre_réun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68985" y="5949280"/>
            <a:ext cx="226587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r-FR" sz="3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Louis Payen</a:t>
            </a:r>
            <a:endParaRPr lang="fr-FR" sz="3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9552" y="548680"/>
            <a:ext cx="26690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KITE Project</a:t>
            </a:r>
            <a:endParaRPr lang="fr-FR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r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4608512" cy="4608512"/>
          </a:xfrm>
          <a:prstGeom prst="rect">
            <a:avLst/>
          </a:prstGeom>
        </p:spPr>
      </p:pic>
      <p:sp>
        <p:nvSpPr>
          <p:cNvPr id="3" name="Flèche gauche 2"/>
          <p:cNvSpPr/>
          <p:nvPr/>
        </p:nvSpPr>
        <p:spPr>
          <a:xfrm rot="1170142">
            <a:off x="3312654" y="5006452"/>
            <a:ext cx="2143703" cy="1574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652120" y="5157192"/>
            <a:ext cx="298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chemeClr val="accent1"/>
                </a:solidFill>
              </a:rPr>
              <a:t>Here</a:t>
            </a:r>
            <a:r>
              <a:rPr lang="fr-FR" sz="3200" dirty="0" smtClean="0">
                <a:solidFill>
                  <a:schemeClr val="accent1"/>
                </a:solidFill>
              </a:rPr>
              <a:t> </a:t>
            </a:r>
            <a:r>
              <a:rPr lang="fr-FR" sz="3200" dirty="0" err="1" smtClean="0">
                <a:solidFill>
                  <a:schemeClr val="accent1"/>
                </a:solidFill>
              </a:rPr>
              <a:t>we</a:t>
            </a:r>
            <a:r>
              <a:rPr lang="fr-FR" sz="3200" dirty="0" smtClean="0">
                <a:solidFill>
                  <a:schemeClr val="accent1"/>
                </a:solidFill>
              </a:rPr>
              <a:t> are!!!</a:t>
            </a:r>
            <a:endParaRPr lang="fr-FR" sz="3200" dirty="0">
              <a:solidFill>
                <a:schemeClr val="accent1"/>
              </a:solidFill>
            </a:endParaRPr>
          </a:p>
        </p:txBody>
      </p:sp>
      <p:pic>
        <p:nvPicPr>
          <p:cNvPr id="5" name="Image 4" descr="280px-Reunion_21.12S_55.51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204864"/>
            <a:ext cx="3240360" cy="277745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Volcanreun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27653">
            <a:off x="3321760" y="161887"/>
            <a:ext cx="3528392" cy="2646294"/>
          </a:xfrm>
          <a:prstGeom prst="rect">
            <a:avLst/>
          </a:prstGeom>
        </p:spPr>
      </p:pic>
      <p:pic>
        <p:nvPicPr>
          <p:cNvPr id="2" name="Image 1" descr="800px-Riviere_Langevin_Trou_Noir_P1440224-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46872">
            <a:off x="259768" y="325599"/>
            <a:ext cx="3744417" cy="3107866"/>
          </a:xfrm>
          <a:prstGeom prst="rect">
            <a:avLst/>
          </a:prstGeom>
        </p:spPr>
      </p:pic>
      <p:pic>
        <p:nvPicPr>
          <p:cNvPr id="6" name="Image 5" descr="800px-Reunion_PitonFournai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3478" y="0"/>
            <a:ext cx="3180522" cy="2385391"/>
          </a:xfrm>
          <a:prstGeom prst="rect">
            <a:avLst/>
          </a:prstGeom>
        </p:spPr>
      </p:pic>
      <p:pic>
        <p:nvPicPr>
          <p:cNvPr id="8" name="Image 7" descr="Poissons_du_lagon_de_la_Réun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93482">
            <a:off x="236825" y="3423088"/>
            <a:ext cx="4064000" cy="3108960"/>
          </a:xfrm>
          <a:prstGeom prst="rect">
            <a:avLst/>
          </a:prstGeom>
        </p:spPr>
      </p:pic>
      <p:pic>
        <p:nvPicPr>
          <p:cNvPr id="9" name="Image 8" descr="din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4561416"/>
            <a:ext cx="2664296" cy="2296584"/>
          </a:xfrm>
          <a:prstGeom prst="rect">
            <a:avLst/>
          </a:prstGeom>
        </p:spPr>
      </p:pic>
      <p:pic>
        <p:nvPicPr>
          <p:cNvPr id="7" name="Image 6" descr="L'Ermitage_beach,_Réunio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944021">
            <a:off x="5591402" y="2391567"/>
            <a:ext cx="3295378" cy="23524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27725" y="2967335"/>
            <a:ext cx="5488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fr-FR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 intense </a:t>
            </a:r>
            <a:r>
              <a:rPr lang="fr-FR" sz="5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island</a:t>
            </a:r>
            <a:endParaRPr lang="fr-FR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699px-Reunion_21.12S_55.5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3089" y="332656"/>
            <a:ext cx="6930911" cy="594928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9512" y="2132856"/>
            <a:ext cx="16115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chemeClr val="bg2"/>
                </a:solidFill>
              </a:rPr>
              <a:t>… in</a:t>
            </a:r>
          </a:p>
          <a:p>
            <a:r>
              <a:rPr lang="fr-FR" sz="2800" dirty="0" smtClean="0">
                <a:solidFill>
                  <a:schemeClr val="bg2"/>
                </a:solidFill>
              </a:rPr>
              <a:t>Saint Paul</a:t>
            </a:r>
            <a:endParaRPr lang="fr-FR" sz="2800" dirty="0">
              <a:solidFill>
                <a:schemeClr val="bg2"/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1835696" y="2276872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ormatFactoryGoogle Earth_Louis_Payen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76200" y="1143000"/>
            <a:ext cx="9296400" cy="4572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20160920_163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1020">
            <a:off x="4872426" y="3510629"/>
            <a:ext cx="5852142" cy="3291830"/>
          </a:xfrm>
          <a:prstGeom prst="rect">
            <a:avLst/>
          </a:prstGeom>
        </p:spPr>
      </p:pic>
      <p:pic>
        <p:nvPicPr>
          <p:cNvPr id="6" name="Image 5" descr="20160920_1633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61816">
            <a:off x="3822229" y="405928"/>
            <a:ext cx="5673771" cy="3191496"/>
          </a:xfrm>
          <a:prstGeom prst="rect">
            <a:avLst/>
          </a:prstGeom>
        </p:spPr>
      </p:pic>
      <p:pic>
        <p:nvPicPr>
          <p:cNvPr id="7" name="Image 6" descr="20160920_1635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5769">
            <a:off x="200561" y="3709785"/>
            <a:ext cx="5343576" cy="3005762"/>
          </a:xfrm>
          <a:prstGeom prst="rect">
            <a:avLst/>
          </a:prstGeom>
        </p:spPr>
      </p:pic>
      <p:pic>
        <p:nvPicPr>
          <p:cNvPr id="9" name="Image 8" descr="20160920_1632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61085">
            <a:off x="-271355" y="866155"/>
            <a:ext cx="5220072" cy="2936291"/>
          </a:xfrm>
          <a:prstGeom prst="rect">
            <a:avLst/>
          </a:prstGeom>
        </p:spPr>
      </p:pic>
      <p:pic>
        <p:nvPicPr>
          <p:cNvPr id="4" name="Image 3" descr="Logo_Louis_Pay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332656"/>
            <a:ext cx="1440160" cy="110334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_Louis_Pay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440160" cy="11033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31640" y="1772816"/>
            <a:ext cx="71287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Name</a:t>
            </a:r>
            <a:r>
              <a:rPr lang="fr-FR" dirty="0" smtClean="0"/>
              <a:t> : Lycée Louis Payen (</a:t>
            </a:r>
            <a:r>
              <a:rPr lang="fr-FR" dirty="0" err="1" smtClean="0"/>
              <a:t>Highschool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b="1" dirty="0" smtClean="0"/>
              <a:t>Age</a:t>
            </a:r>
            <a:r>
              <a:rPr lang="fr-FR" dirty="0" smtClean="0"/>
              <a:t> : 23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Size</a:t>
            </a:r>
            <a:r>
              <a:rPr lang="fr-FR" dirty="0" smtClean="0"/>
              <a:t> : Medium (700 </a:t>
            </a:r>
            <a:r>
              <a:rPr lang="fr-FR" dirty="0" err="1" smtClean="0"/>
              <a:t>pupils</a:t>
            </a:r>
            <a:r>
              <a:rPr lang="fr-FR" dirty="0" smtClean="0"/>
              <a:t>, 70 </a:t>
            </a:r>
            <a:r>
              <a:rPr lang="fr-FR" dirty="0" err="1" smtClean="0"/>
              <a:t>teachers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b="1" dirty="0" err="1" smtClean="0"/>
              <a:t>Pupils</a:t>
            </a:r>
            <a:r>
              <a:rPr lang="fr-FR" dirty="0" smtClean="0"/>
              <a:t> : 15-18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old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Location</a:t>
            </a:r>
            <a:r>
              <a:rPr lang="fr-FR" dirty="0" smtClean="0"/>
              <a:t> : Saint Paul, on the </a:t>
            </a:r>
            <a:r>
              <a:rPr lang="fr-FR" dirty="0" err="1" smtClean="0"/>
              <a:t>westcoast</a:t>
            </a:r>
            <a:r>
              <a:rPr lang="fr-FR" dirty="0" smtClean="0"/>
              <a:t> of the </a:t>
            </a:r>
            <a:r>
              <a:rPr lang="fr-FR" dirty="0" err="1" smtClean="0"/>
              <a:t>island</a:t>
            </a:r>
            <a:endParaRPr lang="fr-FR" dirty="0" smtClean="0"/>
          </a:p>
          <a:p>
            <a:endParaRPr lang="fr-FR" dirty="0" smtClean="0"/>
          </a:p>
          <a:p>
            <a:r>
              <a:rPr lang="fr-FR" b="1" dirty="0" err="1" smtClean="0"/>
              <a:t>Teaching</a:t>
            </a:r>
            <a:r>
              <a:rPr lang="fr-FR" dirty="0" smtClean="0"/>
              <a:t> : </a:t>
            </a:r>
            <a:r>
              <a:rPr lang="fr-FR" dirty="0" err="1" smtClean="0"/>
              <a:t>Comprehensive</a:t>
            </a:r>
            <a:r>
              <a:rPr lang="fr-FR" dirty="0" smtClean="0"/>
              <a:t> and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(business management)</a:t>
            </a:r>
          </a:p>
          <a:p>
            <a:endParaRPr lang="fr-FR" dirty="0" smtClean="0"/>
          </a:p>
          <a:p>
            <a:r>
              <a:rPr lang="fr-FR" b="1" dirty="0" err="1" smtClean="0"/>
              <a:t>Speciality</a:t>
            </a:r>
            <a:r>
              <a:rPr lang="fr-FR" dirty="0" smtClean="0"/>
              <a:t> :  </a:t>
            </a:r>
            <a:r>
              <a:rPr lang="fr-FR" dirty="0" err="1" smtClean="0"/>
              <a:t>Ingeneering</a:t>
            </a:r>
            <a:r>
              <a:rPr lang="fr-FR" dirty="0" smtClean="0"/>
              <a:t> (</a:t>
            </a:r>
            <a:r>
              <a:rPr lang="fr-FR" dirty="0" err="1" smtClean="0"/>
              <a:t>mechanics</a:t>
            </a:r>
            <a:r>
              <a:rPr lang="fr-FR" dirty="0" smtClean="0"/>
              <a:t> and </a:t>
            </a:r>
            <a:r>
              <a:rPr lang="fr-FR" dirty="0" err="1" smtClean="0"/>
              <a:t>programming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r>
              <a:rPr lang="fr-FR" b="1" dirty="0" smtClean="0"/>
              <a:t>Focus</a:t>
            </a:r>
            <a:r>
              <a:rPr lang="fr-FR" dirty="0" smtClean="0"/>
              <a:t> :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languages</a:t>
            </a:r>
            <a:r>
              <a:rPr lang="fr-FR" dirty="0" smtClean="0"/>
              <a:t> </a:t>
            </a:r>
            <a:r>
              <a:rPr lang="fr-FR" dirty="0" err="1" smtClean="0"/>
              <a:t>learning</a:t>
            </a:r>
            <a:r>
              <a:rPr lang="fr-FR" dirty="0" smtClean="0"/>
              <a:t>, ICT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go_Louis_Pay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32656"/>
            <a:ext cx="1440160" cy="110334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31641" y="1772816"/>
            <a:ext cx="66967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/>
              <a:t>Foreign</a:t>
            </a:r>
            <a:r>
              <a:rPr lang="fr-FR" b="1" dirty="0" smtClean="0"/>
              <a:t> </a:t>
            </a:r>
            <a:r>
              <a:rPr lang="fr-FR" b="1" dirty="0" err="1" smtClean="0"/>
              <a:t>Languages</a:t>
            </a:r>
            <a:r>
              <a:rPr lang="fr-FR" b="1" dirty="0" smtClean="0"/>
              <a:t> </a:t>
            </a:r>
          </a:p>
          <a:p>
            <a:endParaRPr lang="fr-FR" b="1" dirty="0" smtClean="0"/>
          </a:p>
          <a:p>
            <a:r>
              <a:rPr lang="fr-FR" dirty="0" err="1" smtClean="0"/>
              <a:t>Chinese</a:t>
            </a:r>
            <a:r>
              <a:rPr lang="fr-FR" dirty="0" smtClean="0"/>
              <a:t>, English, </a:t>
            </a:r>
            <a:r>
              <a:rPr lang="fr-FR" dirty="0" err="1" smtClean="0"/>
              <a:t>German</a:t>
            </a:r>
            <a:r>
              <a:rPr lang="fr-FR" dirty="0" smtClean="0"/>
              <a:t> and </a:t>
            </a:r>
            <a:r>
              <a:rPr lang="fr-FR" dirty="0" err="1" smtClean="0"/>
              <a:t>Spanish</a:t>
            </a:r>
            <a:r>
              <a:rPr lang="fr-FR" dirty="0" smtClean="0"/>
              <a:t> are the </a:t>
            </a:r>
            <a:r>
              <a:rPr lang="fr-FR" dirty="0" err="1" smtClean="0"/>
              <a:t>languages</a:t>
            </a:r>
            <a:r>
              <a:rPr lang="fr-FR" dirty="0" smtClean="0"/>
              <a:t> 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. Our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offers</a:t>
            </a:r>
            <a:r>
              <a:rPr lang="fr-FR" dirty="0" smtClean="0"/>
              <a:t> a </a:t>
            </a:r>
            <a:r>
              <a:rPr lang="fr-FR" dirty="0" err="1" smtClean="0"/>
              <a:t>European</a:t>
            </a:r>
            <a:r>
              <a:rPr lang="fr-FR" dirty="0" smtClean="0"/>
              <a:t> Section in </a:t>
            </a:r>
            <a:r>
              <a:rPr lang="fr-FR" dirty="0" err="1" smtClean="0"/>
              <a:t>German</a:t>
            </a:r>
            <a:r>
              <a:rPr lang="fr-FR" dirty="0" smtClean="0"/>
              <a:t> and English. 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promote</a:t>
            </a:r>
            <a:r>
              <a:rPr lang="fr-FR" dirty="0" smtClean="0"/>
              <a:t> and </a:t>
            </a:r>
            <a:r>
              <a:rPr lang="fr-FR" dirty="0" err="1" smtClean="0"/>
              <a:t>organize</a:t>
            </a:r>
            <a:r>
              <a:rPr lang="fr-FR" dirty="0" smtClean="0"/>
              <a:t> </a:t>
            </a:r>
            <a:r>
              <a:rPr lang="fr-FR" dirty="0" err="1" smtClean="0"/>
              <a:t>educational</a:t>
            </a:r>
            <a:r>
              <a:rPr lang="fr-FR" dirty="0" smtClean="0"/>
              <a:t> exchange programmes </a:t>
            </a:r>
            <a:r>
              <a:rPr lang="fr-FR" dirty="0" err="1" smtClean="0"/>
              <a:t>with</a:t>
            </a:r>
            <a:r>
              <a:rPr lang="fr-FR" dirty="0" smtClean="0"/>
              <a:t> Germany and South </a:t>
            </a:r>
            <a:r>
              <a:rPr lang="fr-FR" dirty="0" err="1" smtClean="0"/>
              <a:t>Africa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b="1" dirty="0" smtClean="0"/>
              <a:t>ICT</a:t>
            </a:r>
          </a:p>
          <a:p>
            <a:endParaRPr lang="fr-FR" dirty="0" smtClean="0"/>
          </a:p>
          <a:p>
            <a:r>
              <a:rPr lang="fr-FR" dirty="0" err="1" smtClean="0"/>
              <a:t>We</a:t>
            </a:r>
            <a:r>
              <a:rPr lang="fr-FR" dirty="0" smtClean="0"/>
              <a:t> have a </a:t>
            </a:r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equipped</a:t>
            </a:r>
            <a:r>
              <a:rPr lang="fr-FR" dirty="0" smtClean="0"/>
              <a:t> </a:t>
            </a:r>
            <a:r>
              <a:rPr lang="fr-FR" dirty="0" err="1" smtClean="0"/>
              <a:t>school</a:t>
            </a:r>
            <a:r>
              <a:rPr lang="fr-FR" dirty="0" smtClean="0"/>
              <a:t>  </a:t>
            </a:r>
            <a:r>
              <a:rPr lang="fr-FR" dirty="0" err="1" smtClean="0"/>
              <a:t>with</a:t>
            </a:r>
            <a:r>
              <a:rPr lang="fr-FR" dirty="0" smtClean="0"/>
              <a:t> a computer, an internet </a:t>
            </a:r>
            <a:r>
              <a:rPr lang="fr-FR" dirty="0" err="1" smtClean="0"/>
              <a:t>access</a:t>
            </a:r>
            <a:r>
              <a:rPr lang="fr-FR" dirty="0" smtClean="0"/>
              <a:t>, a </a:t>
            </a:r>
            <a:r>
              <a:rPr lang="fr-FR" dirty="0" err="1" smtClean="0"/>
              <a:t>projector</a:t>
            </a:r>
            <a:r>
              <a:rPr lang="fr-FR" dirty="0" smtClean="0"/>
              <a:t> and an interactive </a:t>
            </a:r>
            <a:r>
              <a:rPr lang="fr-FR" dirty="0" err="1" smtClean="0"/>
              <a:t>whiteboard</a:t>
            </a:r>
            <a:r>
              <a:rPr lang="fr-FR" dirty="0" smtClean="0"/>
              <a:t> in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classroom</a:t>
            </a:r>
            <a:r>
              <a:rPr lang="fr-FR" dirty="0" smtClean="0"/>
              <a:t>.  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have IT-</a:t>
            </a:r>
            <a:r>
              <a:rPr lang="fr-FR" dirty="0" err="1" smtClean="0"/>
              <a:t>rooms</a:t>
            </a:r>
            <a:r>
              <a:rPr lang="fr-FR" dirty="0" smtClean="0"/>
              <a:t> </a:t>
            </a:r>
            <a:r>
              <a:rPr lang="fr-FR" dirty="0" err="1" smtClean="0"/>
              <a:t>available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headphones</a:t>
            </a:r>
            <a:r>
              <a:rPr lang="fr-FR" dirty="0" smtClean="0"/>
              <a:t> and microphones, mp4-</a:t>
            </a:r>
            <a:r>
              <a:rPr lang="fr-FR" dirty="0" err="1" smtClean="0"/>
              <a:t>players</a:t>
            </a:r>
            <a:r>
              <a:rPr lang="fr-FR" dirty="0" smtClean="0"/>
              <a:t>, a </a:t>
            </a:r>
            <a:r>
              <a:rPr lang="fr-FR" dirty="0" err="1" smtClean="0"/>
              <a:t>visio</a:t>
            </a:r>
            <a:r>
              <a:rPr lang="fr-FR" dirty="0" smtClean="0"/>
              <a:t>-</a:t>
            </a:r>
            <a:r>
              <a:rPr lang="fr-FR" dirty="0" err="1" smtClean="0"/>
              <a:t>conferencing</a:t>
            </a:r>
            <a:r>
              <a:rPr lang="fr-FR" dirty="0" smtClean="0"/>
              <a:t> system.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have a </a:t>
            </a:r>
            <a:r>
              <a:rPr lang="fr-FR" dirty="0" err="1" smtClean="0"/>
              <a:t>solid</a:t>
            </a:r>
            <a:r>
              <a:rPr lang="fr-FR" dirty="0" smtClean="0"/>
              <a:t> digital </a:t>
            </a:r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environment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disposal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multiple interactive and collaborative applications.</a:t>
            </a:r>
            <a:endParaRPr lang="fr-F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KITE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43015"/>
            <a:ext cx="9144000" cy="377196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180</Words>
  <Application>Microsoft Office PowerPoint</Application>
  <PresentationFormat>Affichage à l'écran (4:3)</PresentationFormat>
  <Paragraphs>32</Paragraphs>
  <Slides>9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Lycée Louis Payen</dc:title>
  <dc:creator>ProfessarNo</dc:creator>
  <cp:lastModifiedBy>ProfessarNo</cp:lastModifiedBy>
  <cp:revision>75</cp:revision>
  <dcterms:created xsi:type="dcterms:W3CDTF">2016-10-07T09:28:32Z</dcterms:created>
  <dcterms:modified xsi:type="dcterms:W3CDTF">2016-10-08T11:47:26Z</dcterms:modified>
</cp:coreProperties>
</file>